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787c83c6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f787c83c6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1142999"/>
            <a:ext cx="8520600" cy="177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954441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298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